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1" r:id="rId5"/>
    <p:sldId id="286" r:id="rId6"/>
    <p:sldId id="275" r:id="rId7"/>
    <p:sldId id="281" r:id="rId8"/>
    <p:sldId id="283" r:id="rId9"/>
    <p:sldId id="284" r:id="rId10"/>
    <p:sldId id="262" r:id="rId11"/>
    <p:sldId id="263" r:id="rId12"/>
    <p:sldId id="270" r:id="rId13"/>
    <p:sldId id="271" r:id="rId14"/>
    <p:sldId id="272" r:id="rId15"/>
    <p:sldId id="274" r:id="rId16"/>
    <p:sldId id="273" r:id="rId17"/>
    <p:sldId id="268" r:id="rId18"/>
    <p:sldId id="269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89733" autoAdjust="0"/>
  </p:normalViewPr>
  <p:slideViewPr>
    <p:cSldViewPr snapToGrid="0" showGuides="1">
      <p:cViewPr varScale="1">
        <p:scale>
          <a:sx n="72" d="100"/>
          <a:sy n="72" d="100"/>
        </p:scale>
        <p:origin x="384" y="6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C6149-5689-4A06-805A-5D85C4A0A28D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7AE9C-2BB5-4245-AE6B-2737B8F5BE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99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SNS, </a:t>
            </a:r>
            <a:r>
              <a:rPr lang="ko-KR" altLang="en-US" dirty="0"/>
              <a:t>백종원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7AE9C-2BB5-4245-AE6B-2737B8F5BEB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075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F11 </a:t>
            </a:r>
            <a:r>
              <a:rPr lang="ko-KR" altLang="en-US" dirty="0" err="1"/>
              <a:t>눌러서전체</a:t>
            </a:r>
            <a:r>
              <a:rPr lang="ko-KR" altLang="en-US" dirty="0"/>
              <a:t> 화면 캡쳐 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7AE9C-2BB5-4245-AE6B-2737B8F5BEB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188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클래스 다이어그램 한글로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시퀀스도 마찬가지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7AE9C-2BB5-4245-AE6B-2737B8F5BEB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181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7AE9C-2BB5-4245-AE6B-2737B8F5BEB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481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7AE9C-2BB5-4245-AE6B-2737B8F5BEB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1822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10C5A3-4AFA-48F9-938D-A3C014343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45A2D6-8AD9-4DA9-8B83-FB3BC4563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116AAE-B4B3-4D6D-9A3E-24B69AC72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190A75-AB3C-459F-8207-3A2766330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486946-EA7F-43AD-980A-6A0A1206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161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0563AF-4F29-462C-A8D6-12C1A1F27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0DF643-7079-4B76-B834-602400E09D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480C48-190C-462C-8168-E8A1A4495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54CEB4-CE26-498A-B436-C0E9ACD43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5F0372-1D12-4DF0-8A31-2C2A7DDBD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659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D9F64F-B56D-4088-9EB3-236E49A28C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449BF3-294B-410F-8955-3BD0C7C1C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316124-CF29-4694-8D61-4C158CB56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687625-74C8-4787-9701-59E14C0A5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3AE537-5613-4390-A150-A8EDD6500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091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715B81-D1FF-46F4-9913-10EAD82E3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577E42-8E12-4341-9F26-8E9897FFB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76CE83-984B-44AD-B5CD-E9021844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B29099-D0EE-46BA-8FFF-8ABAFBB2F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44B5A4-B704-4ED0-B9FA-8696E87D6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175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748BA6-8E0E-4927-AB7E-E18963308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258E4F-C477-4272-BB0C-127AB7C00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C9A07A-6698-4813-AAE2-97285397E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2A814D-9227-463F-8E9A-EBD4DAD43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4D04CD-392A-43FD-AA1A-699335A05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11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74770-AB51-476E-ACBE-E7E9BC50E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27DF9F-AAF4-4017-8090-A0DD8E29B1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DED65E-6E68-4D3A-94EC-1CB0A2B8A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922BA8-17AE-479E-9331-7175DA448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22F690-D02A-45FB-8761-D558BFD82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BD345E-CBDB-4340-AF0F-710F77E6A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979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10B5CC-B056-445D-8546-409599BF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BE99DE-5E3A-47B1-9047-A067A91A6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C3F989-E082-44CB-98C0-13A12ED00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D8519E-0E44-4E01-9737-D09A7EA63E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35322A3-99A8-4F81-9BE6-B8B4B8D24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947B9-31FF-4CA6-BB82-5DF85CFDA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E4B72BC-4E31-4795-B1B0-59D9C6ACF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E14F56E-F465-499B-8ABF-EA59D99E0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052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7E3B0-ECBB-4C8C-BBF2-A1C8D934D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6946C4-F9FF-4D46-B610-4AB750E16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E94F7A3-AB51-4CA5-A554-17D270469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3C13C3-90D8-447D-8E0F-28DC72BA7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676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C221961-89CC-4772-A5D0-787EC035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660BED3-5C15-4719-B3CE-3F6CFF46B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141854-0E40-42C4-B277-818BAC8BD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733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2D9E2F-EA0B-4FB3-B91A-1EC3F92AC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F141B8-42A6-432B-B44F-FCFF98823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BCE56D-6D59-4EB3-8776-1AB9D69ED7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DF0EE0-6A20-441B-ACD5-FF6BDBBB3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7EB5A6-85CA-45FB-93CA-29FD48DB6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E5F518-B891-4166-ADF5-E8147F6E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54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BE9F2F-C6A3-43DC-865C-8F1752470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3C043F5-6B1F-4F38-BEA9-D5AE029BC6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4C5FD6-7788-4B38-851B-C978FCEF0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C3E89E-4512-43C8-B9C4-03B0DCEF7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181389-3532-486D-8B1B-5CDCD05D5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3A8DC4-54C4-4F84-969D-D8FE8E37D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89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019EEE7-B9D1-492B-81E7-A346A1807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63711D-B42F-4F1F-83DE-045F2CC22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1A0B2F-FBB6-446D-9078-EA85CCA9CF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38B2E-6EF7-475E-BB73-FC9A22371498}" type="datetimeFigureOut">
              <a:rPr lang="ko-KR" altLang="en-US" smtClean="0"/>
              <a:t>2020-07-07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981E5E-C6D7-49E1-BEC5-4074CE1AEC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551B7-2FC4-4CDE-91D6-09E0083D4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AD435-5BC3-43E1-9138-2096AD893F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157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, 그리기이(가) 표시된 사진&#10;&#10;자동 생성된 설명">
            <a:extLst>
              <a:ext uri="{FF2B5EF4-FFF2-40B4-BE49-F238E27FC236}">
                <a16:creationId xmlns:a16="http://schemas.microsoft.com/office/drawing/2014/main" id="{94507EB8-8A76-4BC8-9F22-2CAF9B800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0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지도이(가) 표시된 사진&#10;&#10;자동 생성된 설명">
            <a:extLst>
              <a:ext uri="{FF2B5EF4-FFF2-40B4-BE49-F238E27FC236}">
                <a16:creationId xmlns:a16="http://schemas.microsoft.com/office/drawing/2014/main" id="{F1EED8DD-B066-445B-8AEC-AD5BDCAF2A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839975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그리기이(가) 표시된 사진&#10;&#10;자동 생성된 설명">
            <a:extLst>
              <a:ext uri="{FF2B5EF4-FFF2-40B4-BE49-F238E27FC236}">
                <a16:creationId xmlns:a16="http://schemas.microsoft.com/office/drawing/2014/main" id="{40656FA9-9E4B-4310-AD6C-4B3E89FD0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756963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3FC173D-64A6-4B7F-A3F8-958162AB6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998385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F41CD09-FCD2-418D-8652-2B1390DF5F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101972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CDBE706-17D3-411A-874A-A266F2A66E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455987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F527F57C-52C6-404B-9286-BF98F1173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097493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2A76122-3362-4FE9-844E-D7498119C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024963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그리기이(가) 표시된 사진&#10;&#10;자동 생성된 설명">
            <a:extLst>
              <a:ext uri="{FF2B5EF4-FFF2-40B4-BE49-F238E27FC236}">
                <a16:creationId xmlns:a16="http://schemas.microsoft.com/office/drawing/2014/main" id="{796B6F43-4D66-470E-83BE-74014445E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91365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그리기이(가) 표시된 사진&#10;&#10;자동 생성된 설명">
            <a:extLst>
              <a:ext uri="{FF2B5EF4-FFF2-40B4-BE49-F238E27FC236}">
                <a16:creationId xmlns:a16="http://schemas.microsoft.com/office/drawing/2014/main" id="{60BCD1D2-192A-485D-9537-B26E8CA8F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460022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A44D4FF8-7B28-4E79-B501-BC411D1BBB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63618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C090EB88-8202-4EB4-AF9D-044672EFF7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619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앉아있는, 음식, 남자이(가) 표시된 사진&#10;&#10;자동 생성된 설명">
            <a:extLst>
              <a:ext uri="{FF2B5EF4-FFF2-40B4-BE49-F238E27FC236}">
                <a16:creationId xmlns:a16="http://schemas.microsoft.com/office/drawing/2014/main" id="{8F700AAC-9A40-4476-AE17-A879666965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956992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8B6B373-A5F4-45C8-8C56-C92671515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376280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135D08-A459-4F55-AE46-1690B01FD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62427582-DCFA-44EC-BCFA-5A79DA192E73}"/>
              </a:ext>
            </a:extLst>
          </p:cNvPr>
          <p:cNvGrpSpPr/>
          <p:nvPr/>
        </p:nvGrpSpPr>
        <p:grpSpPr>
          <a:xfrm>
            <a:off x="254980" y="729758"/>
            <a:ext cx="12036665" cy="5888676"/>
            <a:chOff x="254980" y="729758"/>
            <a:chExt cx="12036665" cy="588867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92D3C0-BA69-4F3F-BB68-A5263E58DFBB}"/>
                </a:ext>
              </a:extLst>
            </p:cNvPr>
            <p:cNvSpPr txBox="1"/>
            <p:nvPr/>
          </p:nvSpPr>
          <p:spPr>
            <a:xfrm>
              <a:off x="888024" y="729758"/>
              <a:ext cx="72096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altLang="ko-KR" sz="13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03</a:t>
              </a:r>
              <a:endPara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C11BF2-51CE-4173-865C-824C8D386C1D}"/>
                </a:ext>
              </a:extLst>
            </p:cNvPr>
            <p:cNvSpPr txBox="1"/>
            <p:nvPr/>
          </p:nvSpPr>
          <p:spPr>
            <a:xfrm>
              <a:off x="254980" y="6326046"/>
              <a:ext cx="72096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altLang="ko-KR" sz="13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06</a:t>
              </a:r>
              <a:endPara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61B0E8-D8C2-4E5E-8645-44F02FD47337}"/>
                </a:ext>
              </a:extLst>
            </p:cNvPr>
            <p:cNvSpPr txBox="1"/>
            <p:nvPr/>
          </p:nvSpPr>
          <p:spPr>
            <a:xfrm>
              <a:off x="11570677" y="6326046"/>
              <a:ext cx="72096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altLang="ko-KR" sz="13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06</a:t>
              </a:r>
              <a:endPara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8856EFA-C2D7-41BB-AF28-F69D688C775A}"/>
              </a:ext>
            </a:extLst>
          </p:cNvPr>
          <p:cNvSpPr txBox="1"/>
          <p:nvPr/>
        </p:nvSpPr>
        <p:spPr>
          <a:xfrm>
            <a:off x="9850196" y="734153"/>
            <a:ext cx="208377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ko-KR" altLang="en-US" sz="13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Arial Black" panose="020B0A04020102020204" pitchFamily="34" charset="0"/>
              </a:rPr>
              <a:t>프로젝트 기획단계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70DC823-5D9B-4523-BA8F-DC75F7DA6181}"/>
              </a:ext>
            </a:extLst>
          </p:cNvPr>
          <p:cNvCxnSpPr>
            <a:cxnSpLocks/>
          </p:cNvCxnSpPr>
          <p:nvPr/>
        </p:nvCxnSpPr>
        <p:spPr>
          <a:xfrm>
            <a:off x="1608992" y="874855"/>
            <a:ext cx="74119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D3417173-C23C-4730-B394-FD408E66EB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8992" y="1151288"/>
            <a:ext cx="9000000" cy="506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274327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135D08-A459-4F55-AE46-1690B01FD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856EFA-C2D7-41BB-AF28-F69D688C775A}"/>
              </a:ext>
            </a:extLst>
          </p:cNvPr>
          <p:cNvSpPr txBox="1"/>
          <p:nvPr/>
        </p:nvSpPr>
        <p:spPr>
          <a:xfrm>
            <a:off x="9850196" y="734153"/>
            <a:ext cx="208377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ko-KR" altLang="en-US" sz="13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Arial Black" panose="020B0A04020102020204" pitchFamily="34" charset="0"/>
              </a:rPr>
              <a:t>프로젝트 기획단계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70DC823-5D9B-4523-BA8F-DC75F7DA6181}"/>
              </a:ext>
            </a:extLst>
          </p:cNvPr>
          <p:cNvCxnSpPr>
            <a:cxnSpLocks/>
          </p:cNvCxnSpPr>
          <p:nvPr/>
        </p:nvCxnSpPr>
        <p:spPr>
          <a:xfrm>
            <a:off x="1608992" y="874855"/>
            <a:ext cx="74119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4E3A886-3BA6-4C9D-B0FE-BA61A4F44BE7}"/>
              </a:ext>
            </a:extLst>
          </p:cNvPr>
          <p:cNvSpPr txBox="1"/>
          <p:nvPr/>
        </p:nvSpPr>
        <p:spPr>
          <a:xfrm>
            <a:off x="888024" y="729758"/>
            <a:ext cx="720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04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842BC0-DA77-403B-B1DE-FCBA0347EBE7}"/>
              </a:ext>
            </a:extLst>
          </p:cNvPr>
          <p:cNvSpPr txBox="1"/>
          <p:nvPr/>
        </p:nvSpPr>
        <p:spPr>
          <a:xfrm>
            <a:off x="254980" y="6326046"/>
            <a:ext cx="720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07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45FFCC-2B13-43EA-A56C-5FA6F480F58C}"/>
              </a:ext>
            </a:extLst>
          </p:cNvPr>
          <p:cNvSpPr txBox="1"/>
          <p:nvPr/>
        </p:nvSpPr>
        <p:spPr>
          <a:xfrm>
            <a:off x="11570677" y="6326046"/>
            <a:ext cx="720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07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E40F7A-FC4A-459E-BA33-EF533924D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80" y="1830344"/>
            <a:ext cx="5684108" cy="319731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0491BED-F405-4A71-A168-6AFE0D511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914" y="1830343"/>
            <a:ext cx="5684084" cy="319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855793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135D08-A459-4F55-AE46-1690B01FD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62427582-DCFA-44EC-BCFA-5A79DA192E73}"/>
              </a:ext>
            </a:extLst>
          </p:cNvPr>
          <p:cNvGrpSpPr/>
          <p:nvPr/>
        </p:nvGrpSpPr>
        <p:grpSpPr>
          <a:xfrm>
            <a:off x="254980" y="729758"/>
            <a:ext cx="1354012" cy="5904065"/>
            <a:chOff x="254980" y="729758"/>
            <a:chExt cx="1354012" cy="590406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92D3C0-BA69-4F3F-BB68-A5263E58DFBB}"/>
                </a:ext>
              </a:extLst>
            </p:cNvPr>
            <p:cNvSpPr txBox="1"/>
            <p:nvPr/>
          </p:nvSpPr>
          <p:spPr>
            <a:xfrm>
              <a:off x="888024" y="729758"/>
              <a:ext cx="72096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altLang="ko-KR" sz="13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05</a:t>
              </a:r>
              <a:endPara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C11BF2-51CE-4173-865C-824C8D386C1D}"/>
                </a:ext>
              </a:extLst>
            </p:cNvPr>
            <p:cNvSpPr txBox="1"/>
            <p:nvPr/>
          </p:nvSpPr>
          <p:spPr>
            <a:xfrm>
              <a:off x="254980" y="6326046"/>
              <a:ext cx="720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endParaRPr lang="ko-KR" altLang="en-US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8856EFA-C2D7-41BB-AF28-F69D688C775A}"/>
              </a:ext>
            </a:extLst>
          </p:cNvPr>
          <p:cNvSpPr txBox="1"/>
          <p:nvPr/>
        </p:nvSpPr>
        <p:spPr>
          <a:xfrm>
            <a:off x="9850196" y="734153"/>
            <a:ext cx="208377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ko-KR" altLang="en-US" sz="13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Arial Black" panose="020B0A04020102020204" pitchFamily="34" charset="0"/>
              </a:rPr>
              <a:t>프로젝트 기획단계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70DC823-5D9B-4523-BA8F-DC75F7DA6181}"/>
              </a:ext>
            </a:extLst>
          </p:cNvPr>
          <p:cNvCxnSpPr>
            <a:cxnSpLocks/>
          </p:cNvCxnSpPr>
          <p:nvPr/>
        </p:nvCxnSpPr>
        <p:spPr>
          <a:xfrm>
            <a:off x="1608992" y="874855"/>
            <a:ext cx="74119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CE7D7BD-18CE-4D06-8F3C-A0CA6CACA391}"/>
              </a:ext>
            </a:extLst>
          </p:cNvPr>
          <p:cNvSpPr txBox="1"/>
          <p:nvPr/>
        </p:nvSpPr>
        <p:spPr>
          <a:xfrm>
            <a:off x="254980" y="6326046"/>
            <a:ext cx="720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08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1C5562-56C9-41C1-BF13-F661F84D0E59}"/>
              </a:ext>
            </a:extLst>
          </p:cNvPr>
          <p:cNvSpPr txBox="1"/>
          <p:nvPr/>
        </p:nvSpPr>
        <p:spPr>
          <a:xfrm>
            <a:off x="11570677" y="6326046"/>
            <a:ext cx="720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08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4" name="그림 13" descr="스크린샷, 음식이(가) 표시된 사진&#10;&#10;자동 생성된 설명">
            <a:extLst>
              <a:ext uri="{FF2B5EF4-FFF2-40B4-BE49-F238E27FC236}">
                <a16:creationId xmlns:a16="http://schemas.microsoft.com/office/drawing/2014/main" id="{84DC0D55-7FBD-4191-B8EC-A69493407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992" y="1061347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590189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135D08-A459-4F55-AE46-1690B01FD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62427582-DCFA-44EC-BCFA-5A79DA192E73}"/>
              </a:ext>
            </a:extLst>
          </p:cNvPr>
          <p:cNvGrpSpPr/>
          <p:nvPr/>
        </p:nvGrpSpPr>
        <p:grpSpPr>
          <a:xfrm>
            <a:off x="254980" y="729758"/>
            <a:ext cx="1354012" cy="5904065"/>
            <a:chOff x="254980" y="729758"/>
            <a:chExt cx="1354012" cy="590406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92D3C0-BA69-4F3F-BB68-A5263E58DFBB}"/>
                </a:ext>
              </a:extLst>
            </p:cNvPr>
            <p:cNvSpPr txBox="1"/>
            <p:nvPr/>
          </p:nvSpPr>
          <p:spPr>
            <a:xfrm>
              <a:off x="888024" y="729758"/>
              <a:ext cx="720968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altLang="ko-KR" sz="13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06</a:t>
              </a:r>
              <a:endPara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C11BF2-51CE-4173-865C-824C8D386C1D}"/>
                </a:ext>
              </a:extLst>
            </p:cNvPr>
            <p:cNvSpPr txBox="1"/>
            <p:nvPr/>
          </p:nvSpPr>
          <p:spPr>
            <a:xfrm>
              <a:off x="254980" y="6326046"/>
              <a:ext cx="720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4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endParaRPr lang="ko-KR" altLang="en-US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8856EFA-C2D7-41BB-AF28-F69D688C775A}"/>
              </a:ext>
            </a:extLst>
          </p:cNvPr>
          <p:cNvSpPr txBox="1"/>
          <p:nvPr/>
        </p:nvSpPr>
        <p:spPr>
          <a:xfrm>
            <a:off x="9850196" y="734153"/>
            <a:ext cx="208377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ko-KR" altLang="en-US" sz="13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Arial Black" panose="020B0A04020102020204" pitchFamily="34" charset="0"/>
              </a:rPr>
              <a:t>프로젝트 기획단계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70DC823-5D9B-4523-BA8F-DC75F7DA6181}"/>
              </a:ext>
            </a:extLst>
          </p:cNvPr>
          <p:cNvCxnSpPr>
            <a:cxnSpLocks/>
          </p:cNvCxnSpPr>
          <p:nvPr/>
        </p:nvCxnSpPr>
        <p:spPr>
          <a:xfrm>
            <a:off x="1608992" y="874855"/>
            <a:ext cx="741191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CE7D7BD-18CE-4D06-8F3C-A0CA6CACA391}"/>
              </a:ext>
            </a:extLst>
          </p:cNvPr>
          <p:cNvSpPr txBox="1"/>
          <p:nvPr/>
        </p:nvSpPr>
        <p:spPr>
          <a:xfrm>
            <a:off x="254980" y="6326046"/>
            <a:ext cx="720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09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1C5562-56C9-41C1-BF13-F661F84D0E59}"/>
              </a:ext>
            </a:extLst>
          </p:cNvPr>
          <p:cNvSpPr txBox="1"/>
          <p:nvPr/>
        </p:nvSpPr>
        <p:spPr>
          <a:xfrm>
            <a:off x="11570677" y="6326046"/>
            <a:ext cx="720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09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4DD9757F-ACCB-4E6A-B468-FDF4B238A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992" y="1066217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18157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38</Words>
  <Application>Microsoft Office PowerPoint</Application>
  <PresentationFormat>와이드스크린</PresentationFormat>
  <Paragraphs>25</Paragraphs>
  <Slides>18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맑은 고딕</vt:lpstr>
      <vt:lpstr>Arial</vt:lpstr>
      <vt:lpstr>Arial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kunho</dc:creator>
  <cp:lastModifiedBy>Lee kunho</cp:lastModifiedBy>
  <cp:revision>31</cp:revision>
  <dcterms:created xsi:type="dcterms:W3CDTF">2020-07-04T12:13:15Z</dcterms:created>
  <dcterms:modified xsi:type="dcterms:W3CDTF">2020-07-07T01:40:22Z</dcterms:modified>
</cp:coreProperties>
</file>

<file path=docProps/thumbnail.jpeg>
</file>